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CD42-AB7C-4896-B624-81B37FC6A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FAEA6-DC65-49E5-8E47-C79A507AE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A5738-941E-42A8-93F0-1E03F082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306B-BA5E-4B1C-90FA-B6913A2A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C833A-3435-47B0-93A1-7B591AB5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7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E574-580C-41F9-B6BD-E660AA00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ED485-F8CB-48FD-B68F-394D7733D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C929B-EC6B-4F28-8A56-2FF8020B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3863-87F7-4756-BB51-36A8225B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17867-2A20-4801-87E2-586A1E16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4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5AEEE-6599-44BB-AD15-2AB7C75D3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4C90-763D-4DEE-8622-D03E6DCF1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F378C-BC63-464F-890E-51DCECA3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A519E-939A-4C8B-B20A-4F796068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FC820-7ECD-4E5A-8E55-2CCB6B59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9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364E-DFE0-4B92-867F-8DA225F9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95716-92B8-4D0A-96EC-3AFAAF600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84BF4-B1F8-47D1-950E-750883AF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55839-BE22-44C0-BC45-F237FCD8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54B25-093D-4F44-9361-FF0F69E6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4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E51C-DEAB-4611-BB5B-FCD2F4B0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E5686-AE81-41EF-AEB3-14C9B85C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F3D0-D93F-4131-B5F4-F125A111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6F20-D4C7-4FF9-B4AA-FADB4C24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97C13-9291-4BF6-B689-3D54EE9D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5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B84D-F386-443F-A171-0F1E2F6C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47664-F1A3-4C32-ABD3-16B1D1EF4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3649D-137A-4572-9F50-63D02A6CB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B9287-1D94-46D0-86C8-9E8E946A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4ADF-E91F-4C13-B709-84E364D4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08D2A-2539-4D32-B30F-E80F3867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9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1317F-ED57-4647-940B-82472F5B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16EFF-2288-4123-B5D5-421E9F8E0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5C007-66D8-454C-84DD-00E90E69C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DAA51-FADF-41C4-B9BF-A59A16402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7E9DE-288B-4A4F-BE72-53DA00871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871AE-70F4-4DD2-83E7-80764452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3EED3-C5F2-44BC-8E2D-3E90384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03EC33-E50A-4DC7-875E-502CC90F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6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16A9-E315-4386-807F-8E52D5F3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BF1AE-8969-4394-9E4A-108E169B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B514B-582D-4952-AD9D-493552E1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C0C81-73DA-4C2F-9D34-ACD41397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2A24-ACD6-41D2-9CC7-B6ED7FD4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6F607-6764-48EF-8B7F-B71F5A6D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3A401-8388-489F-A042-CA126558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5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57A9C-011D-4A18-AD3E-2EDC4146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CA80F-0599-4FAE-B129-1E4EFF77A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4B228-7E2E-4690-BCB2-B738563AC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FAE34-4453-4B7B-916E-7CAB0B50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AF404-71F7-42F9-BA80-8F886A62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A8FCF-3C57-48E5-92B5-6DA0A465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A637-AB45-4538-8605-6B72F26E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23817-D6C5-4A36-BE2D-51665096D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F4342-EF80-4895-8A05-89CC2D361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1B83E-1B23-4B27-9A82-6AB7F971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4C31D-3C48-4716-B159-4F7C3B38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F6C71-D357-459A-96E9-C60FE3EB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5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0869E-2099-42F2-B7E6-25E90C8C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E0B85-9046-4551-9F00-C2CFEEAA6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AD230-9491-4556-AAEB-CCED4DDEC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9236-594E-407C-B9C4-743ED7EF96B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BF71A-5888-4B04-9E21-2C850CAC1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2D192-5605-4768-AA89-6324B81E6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3D64-61B6-47CF-8AA3-EC7A561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3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E828-70EF-471E-84B3-83AAD9C72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RLS Registry Screenshots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CC964D-B964-4BAC-8DD6-3DB99A351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491" y="0"/>
            <a:ext cx="163450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3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69AFB7-AA02-4EC1-8A71-2D63F7BEB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071" y="2989077"/>
            <a:ext cx="7613858" cy="23697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C648AD-9B8A-486A-ACD7-1EE1026A3CD5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Adherence report</a:t>
            </a:r>
          </a:p>
        </p:txBody>
      </p:sp>
    </p:spTree>
    <p:extLst>
      <p:ext uri="{BB962C8B-B14F-4D97-AF65-F5344CB8AC3E}">
        <p14:creationId xmlns:p14="http://schemas.microsoft.com/office/powerpoint/2010/main" val="76237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BA3B7C9-D701-4FEA-8800-452AF19B1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895" y="1109219"/>
            <a:ext cx="8282209" cy="56136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D00F8D-AF29-4F2D-BDD2-329067CD2BF0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Site Summary (Home Page)</a:t>
            </a:r>
          </a:p>
        </p:txBody>
      </p:sp>
    </p:spTree>
    <p:extLst>
      <p:ext uri="{BB962C8B-B14F-4D97-AF65-F5344CB8AC3E}">
        <p14:creationId xmlns:p14="http://schemas.microsoft.com/office/powerpoint/2010/main" val="44174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68CB5E-7F8C-409B-AF7D-D4451FE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227" y="1603966"/>
            <a:ext cx="8371545" cy="47968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3DB02F-30EA-4065-90EC-DD23BD89BA91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Exam Summary</a:t>
            </a:r>
          </a:p>
        </p:txBody>
      </p:sp>
    </p:spTree>
    <p:extLst>
      <p:ext uri="{BB962C8B-B14F-4D97-AF65-F5344CB8AC3E}">
        <p14:creationId xmlns:p14="http://schemas.microsoft.com/office/powerpoint/2010/main" val="64063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3B2CCA-06E2-4311-BE83-0D4B960E1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40" y="1957387"/>
            <a:ext cx="5049639" cy="44327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E83B2C-ABD3-4273-8083-F6C7DD402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187" y="1957387"/>
            <a:ext cx="4630672" cy="4432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51B68E-A75F-4639-89E4-E2770396716A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Patient Summary</a:t>
            </a:r>
          </a:p>
        </p:txBody>
      </p:sp>
    </p:spTree>
    <p:extLst>
      <p:ext uri="{BB962C8B-B14F-4D97-AF65-F5344CB8AC3E}">
        <p14:creationId xmlns:p14="http://schemas.microsoft.com/office/powerpoint/2010/main" val="348820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399236-E559-487C-9B82-6155501E3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9" y="2442829"/>
            <a:ext cx="5881076" cy="39792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4A49B7-14A0-4FF2-A640-F94487443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954" y="2963822"/>
            <a:ext cx="6110334" cy="30754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861989-94AC-40BD-B251-A373853F7DFD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Care escalation analysis</a:t>
            </a:r>
          </a:p>
        </p:txBody>
      </p:sp>
    </p:spTree>
    <p:extLst>
      <p:ext uri="{BB962C8B-B14F-4D97-AF65-F5344CB8AC3E}">
        <p14:creationId xmlns:p14="http://schemas.microsoft.com/office/powerpoint/2010/main" val="267419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ED075B-A5C9-47D3-8F27-82ED6BEF8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46" y="2445931"/>
            <a:ext cx="9086907" cy="37741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72326A-B771-44D0-96CC-FB62A9FF21F1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Significant incidental findings</a:t>
            </a:r>
          </a:p>
        </p:txBody>
      </p:sp>
    </p:spTree>
    <p:extLst>
      <p:ext uri="{BB962C8B-B14F-4D97-AF65-F5344CB8AC3E}">
        <p14:creationId xmlns:p14="http://schemas.microsoft.com/office/powerpoint/2010/main" val="421394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0771367-D580-4BE0-BDE7-60682A9F2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400" y="2966041"/>
            <a:ext cx="7243199" cy="22970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CD011A-EE38-4F33-AE9B-1DA02FE148C6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Smoking cessation report</a:t>
            </a:r>
          </a:p>
        </p:txBody>
      </p:sp>
    </p:spTree>
    <p:extLst>
      <p:ext uri="{BB962C8B-B14F-4D97-AF65-F5344CB8AC3E}">
        <p14:creationId xmlns:p14="http://schemas.microsoft.com/office/powerpoint/2010/main" val="266735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518AF7-1E2B-4FF2-A6BE-8CC69B82A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682" y="1702759"/>
            <a:ext cx="9028636" cy="49957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0BBE4A-3301-4360-A44D-38565B2E9A66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Radiologist breakdown</a:t>
            </a:r>
          </a:p>
        </p:txBody>
      </p:sp>
    </p:spTree>
    <p:extLst>
      <p:ext uri="{BB962C8B-B14F-4D97-AF65-F5344CB8AC3E}">
        <p14:creationId xmlns:p14="http://schemas.microsoft.com/office/powerpoint/2010/main" val="166293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178912-86AE-4FC5-8FF6-FEC04E844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" y="2584706"/>
            <a:ext cx="6164525" cy="3057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F4930E-7AFE-487E-AE9A-AA80C5673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39" y="2584706"/>
            <a:ext cx="5934075" cy="3057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8A3ACF-B854-41D6-A53C-A75D061F937F}"/>
              </a:ext>
            </a:extLst>
          </p:cNvPr>
          <p:cNvSpPr txBox="1"/>
          <p:nvPr/>
        </p:nvSpPr>
        <p:spPr>
          <a:xfrm>
            <a:off x="0" y="-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Diagnosis report</a:t>
            </a:r>
          </a:p>
        </p:txBody>
      </p:sp>
    </p:spTree>
    <p:extLst>
      <p:ext uri="{BB962C8B-B14F-4D97-AF65-F5344CB8AC3E}">
        <p14:creationId xmlns:p14="http://schemas.microsoft.com/office/powerpoint/2010/main" val="72619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RLS Registry Screenshots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RLS Registry Screenshots</dc:title>
  <dc:creator>Shawn Regis</dc:creator>
  <cp:lastModifiedBy>Shawn Regis</cp:lastModifiedBy>
  <cp:revision>2</cp:revision>
  <dcterms:created xsi:type="dcterms:W3CDTF">2021-11-02T18:36:52Z</dcterms:created>
  <dcterms:modified xsi:type="dcterms:W3CDTF">2021-11-02T18:56:28Z</dcterms:modified>
</cp:coreProperties>
</file>